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50" r:id="rId19"/>
    <p:sldId id="449" r:id="rId20"/>
    <p:sldId id="451" r:id="rId21"/>
    <p:sldId id="4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p:scale>
          <a:sx n="75" d="100"/>
          <a:sy n="75" d="100"/>
        </p:scale>
        <p:origin x="-498" y="7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1430035-9A0E-4021-B9B9-CE3C74D25948}" type="presOf" srcId="{940661AE-B6F9-4281-AB8F-FCBFBE0D7B77}" destId="{0E924BD3-550E-459C-BAEB-0197191875B2}"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60DA3558-5811-4609-B8EC-585E34783F4A}" srcId="{C5B7B1C0-A1AB-4B39-81A7-736A3A6B4EA8}" destId="{FA58AE89-E636-4DA4-8D86-80B1764DA0A0}" srcOrd="2" destOrd="0" parTransId="{BCED7E4F-17EF-471A-8221-16FD45026921}" sibTransId="{F87C0EF6-676C-43AE-B08A-B61F799A2AEC}"/>
    <dgm:cxn modelId="{30D70AD4-9255-449A-8D0E-4A0D6BF53CB1}" type="presOf" srcId="{31A16B1A-6A2D-416E-844F-C4147CE6A62F}" destId="{C1ADDF46-0C64-4EC7-BE5E-4EB15D1507F6}"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FF27BBAB-F790-441D-822D-CF3C4F8FB304}" type="presOf" srcId="{FA58AE89-E636-4DA4-8D86-80B1764DA0A0}" destId="{49CEE731-33C1-4DD8-8950-BD5CC0F4DBD8}"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F42F898E-2BB9-4D39-A51A-2BAA7DDFCF2A}" srcId="{C5B7B1C0-A1AB-4B39-81A7-736A3A6B4EA8}" destId="{B07F1A95-E1EC-4643-B822-8A08D919D8E5}" srcOrd="1" destOrd="0" parTransId="{34B7E04E-FD1D-4312-B100-8776F85DBC9D}" sibTransId="{FA56C651-B553-434A-ABBB-6D64BBB0D073}"/>
    <dgm:cxn modelId="{60366C30-4AD4-47D6-B61D-C500B059EF10}" type="presOf" srcId="{BBA75B0B-B7F7-4648-AC19-7FCEB313B382}" destId="{B7BFBF5C-CDEF-4F6A-A614-10200328E4F2}" srcOrd="0" destOrd="0" presId="urn:microsoft.com/office/officeart/2008/layout/LinedList"/>
    <dgm:cxn modelId="{C6EC2104-26DB-453E-9C74-C8D19694735A}" type="presOf" srcId="{33767E83-7A53-461A-A90B-53F07DD0D728}" destId="{AD8A897A-2038-477C-A5C4-0E91A50BDA6C}"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D6909B04-C639-466A-B21C-4B9BD38BF508}" srcId="{1DE6A96D-3E59-4BE9-B68C-29C4FBFE0CD4}" destId="{33767E83-7A53-461A-A90B-53F07DD0D728}" srcOrd="1" destOrd="0" parTransId="{57F09A73-6D4F-461F-8235-CA86BCB09668}" sibTransId="{2549BF0D-B3D6-4AC5-AE91-58BDF676BCFF}"/>
    <dgm:cxn modelId="{2E65BD30-08A0-4D4B-9375-159E6D3FD85F}" type="presOf" srcId="{1DE6A96D-3E59-4BE9-B68C-29C4FBFE0CD4}" destId="{7AB86DCD-DBB0-412D-AD30-DB9BE08C3C9F}" srcOrd="0" destOrd="0" presId="urn:microsoft.com/office/officeart/2008/layout/LinedList"/>
    <dgm:cxn modelId="{A7E38408-6E23-458D-9057-CB3914E1CF46}" type="presOf" srcId="{1504AABD-9F09-4E8D-A9B4-D24958F77E5F}" destId="{90F21265-8905-49E5-9955-AE9C599CEF5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0B91B79F-C374-4176-AB4E-2132C3371AB9}" srcId="{92AA212F-F44C-41CB-9C82-AD11CB87A9AF}" destId="{C5B7B1C0-A1AB-4B39-81A7-736A3A6B4EA8}" srcOrd="0" destOrd="0" parTransId="{4A418F8B-C342-4451-B7D5-A1A188BB1930}" sibTransId="{068E4729-0162-40B4-BE8A-7EE6BB4E1E01}"/>
    <dgm:cxn modelId="{537A78AC-FD5A-4431-A061-6A50C9DA3BA8}" type="presOf" srcId="{19CA9F3F-F02C-4373-A6A8-976F48CE5339}" destId="{1FFA5E3F-3C19-44C9-9D32-1F80356CAC60}" srcOrd="0" destOrd="0" presId="urn:microsoft.com/office/officeart/2008/layout/LinedList"/>
    <dgm:cxn modelId="{428FAC8E-12D2-494A-8682-20F44507EF32}" type="presOf" srcId="{B07F1A95-E1EC-4643-B822-8A08D919D8E5}" destId="{FF9071E9-4ED0-40D2-81D9-A2FE0A58C734}"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BE577196-9A45-407D-BFE1-8D9C7993995C}" srcId="{B948E1E1-C516-4317-ACF7-2CB02EA54CE2}" destId="{AC8F3683-1E53-454A-8A13-5490553110B0}" srcOrd="0" destOrd="0" parTransId="{FEF46B1F-A49D-496E-8A59-9100D4AD8237}" sibTransId="{492DEE01-2A44-4ED4-8FEC-4EDC60F597F0}"/>
    <dgm:cxn modelId="{BEC323E0-394C-4AE5-9BCF-CC4771F73627}" type="presOf" srcId="{CF35B6DF-71F4-44F5-8398-6F222709C4BE}" destId="{FAE274D9-F0D7-495C-8B0C-EC8E2EB5264E}"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ECFE6F2-270D-4EAE-BEDB-57D4D7CD9449}" type="presOf" srcId="{B65D78A4-0748-42A6-A80A-477483AB9062}" destId="{F3E62EBC-C96A-468A-88EF-FB120345BDC7}" srcOrd="1"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E62D0CB5-9DCC-498B-95A8-48463148B514}" type="presOf" srcId="{1D41904C-0204-4347-9207-F8D2B2447CEA}" destId="{64B84292-4E59-45ED-882C-1896324085AD}" srcOrd="0"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E07785F1-1160-45D7-8767-0CBDB39DBA93}" type="presOf" srcId="{3744B027-51CC-40FF-B874-084CD55F7FB1}" destId="{02856176-468B-4079-B04D-D714CD10E310}" srcOrd="1"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63C53824-2B9E-4CF5-8255-B1366839380F}" type="presOf" srcId="{02AB72EC-2130-4E88-909C-1BD939E72695}" destId="{8EDBEAB9-4869-48AC-BF3F-CD66020464C8}"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39C9CB29-6DA3-41FF-A80B-5BEDA3FC61EA}" type="presOf" srcId="{29D057C6-3BB5-4157-8025-4FB84EDE83B2}" destId="{776D35E0-63C8-4D2B-9344-2044FC396AC8}" srcOrd="0"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196C4C3A-F0F4-4E92-9CCF-C0C834D71555}" type="presOf" srcId="{4D283E8F-CDD6-4DB2-9BFD-92088D0E590A}" destId="{E1DB35EF-2721-4A49-AA11-8BC8F9400768}"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DCD150D2-E5C9-41B3-9A8C-01D69A2D32F8}" type="presOf" srcId="{57AA58FE-14FA-437E-86D2-39AEA95D6454}" destId="{5A154C5D-F550-4CBC-9289-0C2268EFCE17}"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83F74BBC-1706-4F73-93DF-233BA26FA98C}" type="presOf" srcId="{69296FCF-D88C-469C-9853-F46EF1CA6B77}" destId="{8CD76721-0280-4370-BADC-44E28DC5C538}" srcOrd="0"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E11F9B0D-C852-40D7-9234-94620C7BFB7F}" type="presOf" srcId="{0DA52011-D1FD-4058-820F-0520AC8C97BD}" destId="{D3D99503-32C4-41CA-ACD8-7EC13E2BAF4C}" srcOrd="1"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958528B1-021F-4C15-BCE4-A584F76ED97B}" type="presOf" srcId="{0B7DED05-980D-487F-88CD-278C5003D8CC}" destId="{C31B7945-A889-4528-AB5F-BF7DB1CF7ACF}" srcOrd="1"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C32C8FE5-9D25-46E6-AE0D-A22611C34D30}" srcId="{69296FCF-D88C-469C-9853-F46EF1CA6B77}" destId="{D3AF07A0-A204-4438-B1EC-6140BDD40D27}" srcOrd="5" destOrd="0" parTransId="{D3C61EA6-59D6-4934-81D7-FC87F747E431}" sibTransId="{630D8D2F-B343-498C-AE4D-87F797E9C7AC}"/>
    <dgm:cxn modelId="{395D36C0-A430-4341-8D30-326BE680FD80}" type="presOf" srcId="{553E7AC0-E30A-4358-9B77-1395090E83BB}" destId="{FC71098A-5AB8-4E66-A133-B8D1C6436AA3}" srcOrd="1"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7207" y="1401323"/>
        <a:ext cx="2726038" cy="1363019"/>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18770822">
        <a:off x="3238366" y="1454945"/>
        <a:ext cx="80172" cy="80172"/>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23660" y="225719"/>
        <a:ext cx="2726038" cy="1363019"/>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54520" cy="5452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40114" y="225719"/>
        <a:ext cx="2726038" cy="1363019"/>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2829178">
        <a:off x="3238366" y="2630549"/>
        <a:ext cx="80172" cy="80172"/>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23660" y="2576927"/>
        <a:ext cx="2726038" cy="1363019"/>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19457599">
        <a:off x="7061335" y="2832998"/>
        <a:ext cx="67142" cy="67142"/>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40114" y="1793191"/>
        <a:ext cx="2726038" cy="1363019"/>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rot="2142401">
        <a:off x="7061335" y="3616734"/>
        <a:ext cx="67142" cy="67142"/>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40114" y="3360663"/>
        <a:ext cx="2726038" cy="13630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21.03.2024</a:t>
            </a:fld>
            <a:endParaRPr lang="tr-TR"/>
          </a:p>
        </p:txBody>
      </p:sp>
      <p:sp>
        <p:nvSpPr>
          <p:cNvPr id="4" name="Alt Bilgi Yer Tutucusu 3">
            <a:extLst>
              <a:ext uri="{FF2B5EF4-FFF2-40B4-BE49-F238E27FC236}">
                <a16:creationId xmlns:a16="http://schemas.microsoft.com/office/drawing/2014/main" xmlns=""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21.03.2024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21</a:t>
            </a:fld>
            <a:endParaRPr lang="tr-TR"/>
          </a:p>
        </p:txBody>
      </p:sp>
    </p:spTree>
    <p:extLst>
      <p:ext uri="{BB962C8B-B14F-4D97-AF65-F5344CB8AC3E}">
        <p14:creationId xmlns=""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xmlns=""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xmlns=""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xmlns=""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xmlns="" id="{4FC28777-4A5D-A12C-6004-43F1CAC131A0}"/>
              </a:ext>
            </a:extLst>
          </p:cNvPr>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xmlns=""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xmlns=""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xmlns=""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a16="http://schemas.microsoft.com/office/drawing/2014/main" xmlns=""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xmlns=""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xmlns="" id="{8E56ABF9-E054-B220-DF28-5A69E88CB185}"/>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xmlns=""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xmlns="" id="{BB750C67-6DB3-9068-6C46-BA527357DE57}"/>
              </a:ext>
            </a:extLst>
          </p:cNvPr>
          <p:cNvGraphicFramePr/>
          <p:nvPr>
            <p:extLst>
              <p:ext uri="{D42A27DB-BD31-4B8C-83A1-F6EECF244321}">
                <p14:modId xmlns=""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xmlns=""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xmlns="" val="20000"/>
                    </a:ext>
                  </a:extLst>
                </a:gridCol>
                <a:gridCol w="5053965">
                  <a:extLst>
                    <a:ext uri="{9D8B030D-6E8A-4147-A177-3AD203B41FA5}">
                      <a16:colId xmlns:a16="http://schemas.microsoft.com/office/drawing/2014/main" xmlns=""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xmlns="" val="10000"/>
                  </a:ext>
                </a:extLst>
              </a:tr>
            </a:tbl>
          </a:graphicData>
        </a:graphic>
      </p:graphicFrame>
    </p:spTree>
    <p:extLst>
      <p:ext uri="{BB962C8B-B14F-4D97-AF65-F5344CB8AC3E}">
        <p14:creationId xmlns=""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xmlns=""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xmlns=""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xmlns=""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xmlns=""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pic>
        <p:nvPicPr>
          <p:cNvPr id="1026" name="Picture 2" descr="C:\Users\AKADEMİ\Desktop\erhan\sunum\WhatsApp Image 2024-03-21 at 11.31.00 (1).jpeg"/>
          <p:cNvPicPr>
            <a:picLocks noChangeAspect="1" noChangeArrowheads="1"/>
          </p:cNvPicPr>
          <p:nvPr/>
        </p:nvPicPr>
        <p:blipFill>
          <a:blip r:embed="rId2" cstate="print"/>
          <a:srcRect/>
          <a:stretch>
            <a:fillRect/>
          </a:stretch>
        </p:blipFill>
        <p:spPr bwMode="auto">
          <a:xfrm>
            <a:off x="9182100" y="4534758"/>
            <a:ext cx="2108200" cy="1866040"/>
          </a:xfrm>
          <a:prstGeom prst="rect">
            <a:avLst/>
          </a:prstGeom>
          <a:noFill/>
        </p:spPr>
      </p:pic>
      <p:pic>
        <p:nvPicPr>
          <p:cNvPr id="1027" name="Picture 3" descr="C:\Users\AKADEMİ\Desktop\erhan\sunum\WhatsApp Image 2024-03-21 at 11.31.00 (2).jpeg"/>
          <p:cNvPicPr>
            <a:picLocks noChangeAspect="1" noChangeArrowheads="1"/>
          </p:cNvPicPr>
          <p:nvPr/>
        </p:nvPicPr>
        <p:blipFill>
          <a:blip r:embed="rId3" cstate="print"/>
          <a:srcRect/>
          <a:stretch>
            <a:fillRect/>
          </a:stretch>
        </p:blipFill>
        <p:spPr bwMode="auto">
          <a:xfrm>
            <a:off x="5181601" y="4530725"/>
            <a:ext cx="2412999" cy="1939791"/>
          </a:xfrm>
          <a:prstGeom prst="rect">
            <a:avLst/>
          </a:prstGeom>
          <a:noFill/>
        </p:spPr>
      </p:pic>
      <p:pic>
        <p:nvPicPr>
          <p:cNvPr id="1028" name="Picture 4" descr="C:\Users\AKADEMİ\Desktop\erhan\sunum\WhatsApp Image 2024-03-21 at 11.31.00 (3).jpeg"/>
          <p:cNvPicPr>
            <a:picLocks noChangeAspect="1" noChangeArrowheads="1"/>
          </p:cNvPicPr>
          <p:nvPr/>
        </p:nvPicPr>
        <p:blipFill>
          <a:blip r:embed="rId4" cstate="print"/>
          <a:srcRect/>
          <a:stretch>
            <a:fillRect/>
          </a:stretch>
        </p:blipFill>
        <p:spPr bwMode="auto">
          <a:xfrm>
            <a:off x="1092200" y="4521200"/>
            <a:ext cx="2489199" cy="1895620"/>
          </a:xfrm>
          <a:prstGeom prst="rect">
            <a:avLst/>
          </a:prstGeom>
          <a:noFill/>
        </p:spPr>
      </p:pic>
      <p:pic>
        <p:nvPicPr>
          <p:cNvPr id="1029" name="Picture 5" descr="C:\Users\AKADEMİ\Desktop\erhan\sunum\WhatsApp Image 2024-03-21 at 11.31.00.jpeg"/>
          <p:cNvPicPr>
            <a:picLocks noChangeAspect="1" noChangeArrowheads="1"/>
          </p:cNvPicPr>
          <p:nvPr/>
        </p:nvPicPr>
        <p:blipFill>
          <a:blip r:embed="rId5" cstate="print"/>
          <a:srcRect/>
          <a:stretch>
            <a:fillRect/>
          </a:stretch>
        </p:blipFill>
        <p:spPr bwMode="auto">
          <a:xfrm>
            <a:off x="3200400" y="1917700"/>
            <a:ext cx="5981700" cy="2387599"/>
          </a:xfrm>
          <a:prstGeom prst="rect">
            <a:avLst/>
          </a:prstGeom>
          <a:noFill/>
        </p:spPr>
      </p:pic>
    </p:spTree>
    <p:extLst>
      <p:ext uri="{BB962C8B-B14F-4D97-AF65-F5344CB8AC3E}">
        <p14:creationId xmlns=""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4" name="3 Metin kutusu"/>
          <p:cNvSpPr txBox="1"/>
          <p:nvPr/>
        </p:nvSpPr>
        <p:spPr>
          <a:xfrm>
            <a:off x="698500" y="2082800"/>
            <a:ext cx="10998199" cy="1200329"/>
          </a:xfrm>
          <a:prstGeom prst="rect">
            <a:avLst/>
          </a:prstGeom>
          <a:noFill/>
        </p:spPr>
        <p:txBody>
          <a:bodyPr wrap="square" rtlCol="0">
            <a:spAutoFit/>
          </a:bodyPr>
          <a:lstStyle/>
          <a:p>
            <a:r>
              <a:rPr lang="tr-TR" dirty="0" smtClean="0"/>
              <a:t>Okulumuz;</a:t>
            </a:r>
          </a:p>
          <a:p>
            <a:r>
              <a:rPr lang="tr-TR" dirty="0" smtClean="0"/>
              <a:t>1991 yılında Sağlık Meslek Lisesi adı altında 90 öğrenci ile sağlık memurluğu bölümü ile eğitim öğretim başlamış olup 2014 yılında Siverek Mesleki ve Teknik Anadolu Lisesine dönüşen okulumuzda Sağlık Hizmetleri alanında eğitim öğretim devam etmektedir.</a:t>
            </a:r>
            <a:endParaRPr lang="tr-TR" dirty="0"/>
          </a:p>
        </p:txBody>
      </p:sp>
      <p:sp>
        <p:nvSpPr>
          <p:cNvPr id="5" name="4 Metin kutusu"/>
          <p:cNvSpPr txBox="1"/>
          <p:nvPr/>
        </p:nvSpPr>
        <p:spPr>
          <a:xfrm>
            <a:off x="749300" y="3467100"/>
            <a:ext cx="10972800" cy="1477328"/>
          </a:xfrm>
          <a:prstGeom prst="rect">
            <a:avLst/>
          </a:prstGeom>
          <a:noFill/>
        </p:spPr>
        <p:txBody>
          <a:bodyPr wrap="square" rtlCol="0">
            <a:spAutoFit/>
          </a:bodyPr>
          <a:lstStyle/>
          <a:p>
            <a:r>
              <a:rPr lang="tr-TR" b="1" dirty="0" smtClean="0"/>
              <a:t>VİZYONUMUZ</a:t>
            </a:r>
          </a:p>
          <a:p>
            <a:r>
              <a:rPr lang="tr-TR" dirty="0" smtClean="0"/>
              <a:t>Çağın ve toplumun İhtiyaçları doğrultusunda, öğrenci merkezli öğretim materyallerinin geliştirme sürecine yardımcı olmak, eğitim teknolojilerinin etkili ve verimli kullanılmasını sağlamak; tedavi hizmetlerinde profesyonel hizmet veren bilgi, beceri ve tutuma; bilimsel düşünme gücüne ve geniş dünya görüşüne sahip; manevi ahlaki ve insani değerleri benimseyen bireyler yetiştirmek</a:t>
            </a:r>
            <a:endParaRPr lang="tr-TR" dirty="0"/>
          </a:p>
        </p:txBody>
      </p:sp>
      <p:sp>
        <p:nvSpPr>
          <p:cNvPr id="6" name="5 Metin kutusu"/>
          <p:cNvSpPr txBox="1"/>
          <p:nvPr/>
        </p:nvSpPr>
        <p:spPr>
          <a:xfrm>
            <a:off x="863600" y="5130800"/>
            <a:ext cx="10604500" cy="1200329"/>
          </a:xfrm>
          <a:prstGeom prst="rect">
            <a:avLst/>
          </a:prstGeom>
          <a:noFill/>
        </p:spPr>
        <p:txBody>
          <a:bodyPr wrap="square" rtlCol="0">
            <a:spAutoFit/>
          </a:bodyPr>
          <a:lstStyle/>
          <a:p>
            <a:r>
              <a:rPr lang="tr-TR" b="1" dirty="0" smtClean="0"/>
              <a:t>MİSYONUMUZ</a:t>
            </a:r>
          </a:p>
          <a:p>
            <a:r>
              <a:rPr lang="tr-TR" dirty="0" smtClean="0"/>
              <a:t>Eğitim öğretim sürecinde; çağın gereklerine uygun, gelişim ve değişimi açık almış olduğu sağlık bilgilerini sahada uygulayabilen, disiplinli, çalışkan, yüreği sevgi dolu, hasta haklarına saygılı hizmet veren bireylerin yetişmesini sağlamak</a:t>
            </a:r>
            <a:endParaRPr lang="tr-TR" dirty="0"/>
          </a:p>
        </p:txBody>
      </p:sp>
    </p:spTree>
    <p:extLst>
      <p:ext uri="{BB962C8B-B14F-4D97-AF65-F5344CB8AC3E}">
        <p14:creationId xmlns=""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589251" y="1955800"/>
            <a:ext cx="8799349" cy="1477328"/>
          </a:xfrm>
          <a:prstGeom prst="rect">
            <a:avLst/>
          </a:prstGeom>
          <a:noFill/>
        </p:spPr>
        <p:txBody>
          <a:bodyPr wrap="square" rtlCol="0">
            <a:spAutoFit/>
          </a:bodyPr>
          <a:lstStyle/>
          <a:p>
            <a:r>
              <a:rPr lang="tr-TR" dirty="0" smtClean="0"/>
              <a:t>       	  Okulumuzda Sağlık Hizmetleri Alanı, Laboratuar Hizmetleri Alanı, Yiyecek İçecek Hizmetleri Alanı ve Konaklama ve Seyahat Hizmetleri Alanı Olmak üzerek 4 alan açıktır.</a:t>
            </a:r>
          </a:p>
          <a:p>
            <a:r>
              <a:rPr lang="tr-TR" dirty="0" smtClean="0"/>
              <a:t>	 Sağlık Hizmetleri Alanında eğitim öğretim hizmetlerine 2 kadrolu 3 görevlendirme Sağlık hizmetleri öğretmeni, 13 kadrolu 3 görevlendirme kültür dersleri öğretmeniyle ve 466 öğrenci ile devam etmekteyiz.</a:t>
            </a:r>
            <a:endParaRPr lang="tr-TR" dirty="0"/>
          </a:p>
        </p:txBody>
      </p:sp>
    </p:spTree>
    <p:extLst>
      <p:ext uri="{BB962C8B-B14F-4D97-AF65-F5344CB8AC3E}">
        <p14:creationId xmlns=""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MESLEKİ </a:t>
            </a:r>
            <a:r>
              <a:rPr lang="tr-TR" sz="2400" b="1" dirty="0">
                <a:solidFill>
                  <a:srgbClr val="C00000"/>
                </a:solidFill>
                <a:latin typeface="Cambria"/>
                <a:cs typeface="Cambria"/>
              </a:rPr>
              <a:t>VE TEKNİK ANADOLU LİSESİ</a:t>
            </a:r>
          </a:p>
        </p:txBody>
      </p:sp>
      <p:sp>
        <p:nvSpPr>
          <p:cNvPr id="4" name="object 2">
            <a:extLst>
              <a:ext uri="{FF2B5EF4-FFF2-40B4-BE49-F238E27FC236}">
                <a16:creationId xmlns:a16="http://schemas.microsoft.com/office/drawing/2014/main" xmlns=""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1</a:t>
            </a:r>
            <a:r>
              <a:rPr sz="2000" b="1" u="sng" spc="-25" dirty="0" smtClean="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2 </a:t>
            </a:r>
            <a:r>
              <a:rPr lang="tr-TR" sz="2000" b="1" u="sng" spc="-40" dirty="0">
                <a:uFill>
                  <a:solidFill>
                    <a:srgbClr val="000000"/>
                  </a:solidFill>
                </a:uFill>
                <a:latin typeface="Calibri"/>
                <a:cs typeface="Calibri"/>
              </a:rPr>
              <a:t>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a16="http://schemas.microsoft.com/office/drawing/2014/main" xmlns="" id="{B2F21A03-2EE6-EBEF-B115-8A916BEE9218}"/>
              </a:ext>
            </a:extLst>
          </p:cNvPr>
          <p:cNvGraphicFramePr>
            <a:graphicFrameLocks noGrp="1"/>
          </p:cNvGraphicFramePr>
          <p:nvPr/>
        </p:nvGraphicFramePr>
        <p:xfrm>
          <a:off x="1150649" y="2967572"/>
          <a:ext cx="9004298" cy="5112385"/>
        </p:xfrm>
        <a:graphic>
          <a:graphicData uri="http://schemas.openxmlformats.org/drawingml/2006/table">
            <a:tbl>
              <a:tblPr firstRow="1" bandRow="1">
                <a:tableStyleId>{2D5ABB26-0587-4C30-8999-92F81FD0307C}</a:tableStyleId>
              </a:tblPr>
              <a:tblGrid>
                <a:gridCol w="3449954">
                  <a:extLst>
                    <a:ext uri="{9D8B030D-6E8A-4147-A177-3AD203B41FA5}">
                      <a16:colId xmlns:a16="http://schemas.microsoft.com/office/drawing/2014/main" xmlns="" val="20000"/>
                    </a:ext>
                  </a:extLst>
                </a:gridCol>
                <a:gridCol w="3397885">
                  <a:extLst>
                    <a:ext uri="{9D8B030D-6E8A-4147-A177-3AD203B41FA5}">
                      <a16:colId xmlns:a16="http://schemas.microsoft.com/office/drawing/2014/main" xmlns="" val="20001"/>
                    </a:ext>
                  </a:extLst>
                </a:gridCol>
                <a:gridCol w="2156459">
                  <a:extLst>
                    <a:ext uri="{9D8B030D-6E8A-4147-A177-3AD203B41FA5}">
                      <a16:colId xmlns:a16="http://schemas.microsoft.com/office/drawing/2014/main" xmlns="" val="20002"/>
                    </a:ext>
                  </a:extLst>
                </a:gridCol>
              </a:tblGrid>
              <a:tr h="327660">
                <a:tc>
                  <a:txBody>
                    <a:bodyPr/>
                    <a:lstStyle/>
                    <a:p>
                      <a:pPr marL="32384">
                        <a:lnSpc>
                          <a:spcPts val="1905"/>
                        </a:lnSpc>
                      </a:pPr>
                      <a:r>
                        <a:rPr sz="2000" b="1" spc="-10" dirty="0" smtClean="0">
                          <a:latin typeface="Calibri"/>
                          <a:cs typeface="Calibri"/>
                        </a:rPr>
                        <a:t>1-</a:t>
                      </a:r>
                      <a:r>
                        <a:rPr lang="tr-TR" sz="2000" b="1" spc="0" baseline="0" dirty="0" smtClean="0">
                          <a:latin typeface="Calibri"/>
                          <a:cs typeface="Calibri"/>
                        </a:rPr>
                        <a:t> Sağlık Hizmetleri </a:t>
                      </a:r>
                      <a:r>
                        <a:rPr lang="tr-TR" sz="2000" b="1" spc="-10" dirty="0" smtClean="0">
                          <a:latin typeface="Calibri"/>
                          <a:cs typeface="Calibri"/>
                        </a:rPr>
                        <a:t>Alanı</a:t>
                      </a:r>
                      <a:endParaRPr sz="2000" dirty="0">
                        <a:latin typeface="Calibri"/>
                        <a:cs typeface="Calibri"/>
                      </a:endParaRPr>
                    </a:p>
                  </a:txBody>
                  <a:tcPr marL="0" marR="0" marT="0" marB="0"/>
                </a:tc>
                <a:tc>
                  <a:txBody>
                    <a:bodyPr/>
                    <a:lstStyle/>
                    <a:p>
                      <a:pPr marL="58419">
                        <a:lnSpc>
                          <a:spcPts val="1905"/>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ts val="1905"/>
                        </a:lnSpc>
                      </a:pPr>
                      <a:r>
                        <a:rPr lang="tr-TR" sz="2000" spc="-15" dirty="0" smtClean="0">
                          <a:solidFill>
                            <a:srgbClr val="0000FF"/>
                          </a:solidFill>
                          <a:latin typeface="Calibri"/>
                          <a:cs typeface="Calibri"/>
                        </a:rPr>
                        <a:t>466</a:t>
                      </a:r>
                      <a:r>
                        <a:rPr lang="tr-TR" sz="2000" spc="-15" baseline="0" dirty="0" smtClean="0">
                          <a:solidFill>
                            <a:srgbClr val="0000FF"/>
                          </a:solidFill>
                          <a:latin typeface="Calibri"/>
                          <a:cs typeface="Calibri"/>
                        </a:rPr>
                        <a:t> </a:t>
                      </a:r>
                      <a:r>
                        <a:rPr sz="2000" spc="-10" dirty="0" err="1" smtClean="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a16="http://schemas.microsoft.com/office/drawing/2014/main" xmlns="" val="10000"/>
                  </a:ext>
                </a:extLst>
              </a:tr>
              <a:tr h="400685">
                <a:tc>
                  <a:txBody>
                    <a:bodyPr/>
                    <a:lstStyle/>
                    <a:p>
                      <a:pPr marL="32384">
                        <a:lnSpc>
                          <a:spcPct val="100000"/>
                        </a:lnSpc>
                        <a:spcBef>
                          <a:spcPts val="80"/>
                        </a:spcBef>
                      </a:pPr>
                      <a:r>
                        <a:rPr sz="2000" b="1" spc="-10" dirty="0" smtClean="0">
                          <a:latin typeface="Calibri"/>
                          <a:cs typeface="Calibri"/>
                        </a:rPr>
                        <a:t>2-</a:t>
                      </a:r>
                      <a:r>
                        <a:rPr lang="tr-TR" sz="2000" b="1" spc="0" dirty="0" smtClean="0">
                          <a:latin typeface="Calibri"/>
                          <a:cs typeface="Calibri"/>
                        </a:rPr>
                        <a:t>Konaklama ve Seyahat Hizmetleri </a:t>
                      </a:r>
                      <a:r>
                        <a:rPr lang="tr-TR" sz="2000" b="1" spc="-10" dirty="0" smtClean="0">
                          <a:latin typeface="Calibri"/>
                          <a:cs typeface="Calibri"/>
                        </a:rPr>
                        <a:t>Alanı</a:t>
                      </a:r>
                    </a:p>
                    <a:p>
                      <a:pPr marL="32384">
                        <a:lnSpc>
                          <a:spcPct val="100000"/>
                        </a:lnSpc>
                        <a:spcBef>
                          <a:spcPts val="80"/>
                        </a:spcBef>
                      </a:pPr>
                      <a:r>
                        <a:rPr lang="tr-TR" sz="2000" b="1" spc="-10" dirty="0" smtClean="0">
                          <a:latin typeface="Calibri"/>
                          <a:cs typeface="Calibri"/>
                        </a:rPr>
                        <a:t>3-Yiyecek İçecek Hizmetleri Alanı</a:t>
                      </a:r>
                    </a:p>
                    <a:p>
                      <a:pPr marL="32384">
                        <a:lnSpc>
                          <a:spcPct val="100000"/>
                        </a:lnSpc>
                        <a:spcBef>
                          <a:spcPts val="80"/>
                        </a:spcBef>
                      </a:pPr>
                      <a:r>
                        <a:rPr lang="tr-TR" sz="2000" b="1" spc="-10" dirty="0" smtClean="0">
                          <a:latin typeface="Calibri"/>
                          <a:cs typeface="Calibri"/>
                        </a:rPr>
                        <a:t>4 – </a:t>
                      </a:r>
                      <a:r>
                        <a:rPr lang="tr-TR" sz="2000" b="1" spc="-10" dirty="0" err="1" smtClean="0">
                          <a:latin typeface="Calibri"/>
                          <a:cs typeface="Calibri"/>
                        </a:rPr>
                        <a:t>Laboratuvar</a:t>
                      </a:r>
                      <a:r>
                        <a:rPr lang="tr-TR" sz="2000" b="1" spc="-10" dirty="0" smtClean="0">
                          <a:latin typeface="Calibri"/>
                          <a:cs typeface="Calibri"/>
                        </a:rPr>
                        <a:t> Hizmetleri</a:t>
                      </a:r>
                      <a:r>
                        <a:rPr lang="tr-TR" sz="2000" b="1" spc="-10" baseline="0" dirty="0" smtClean="0">
                          <a:latin typeface="Calibri"/>
                          <a:cs typeface="Calibri"/>
                        </a:rPr>
                        <a:t> Alanı</a:t>
                      </a:r>
                      <a:r>
                        <a:rPr lang="tr-TR" sz="2000" b="1" spc="-10" dirty="0" smtClean="0">
                          <a:latin typeface="Calibri"/>
                          <a:cs typeface="Calibri"/>
                        </a:rPr>
                        <a:t>  </a:t>
                      </a:r>
                      <a:endParaRPr sz="2000" dirty="0">
                        <a:latin typeface="Calibri"/>
                        <a:cs typeface="Calibri"/>
                      </a:endParaRPr>
                    </a:p>
                  </a:txBody>
                  <a:tcPr marL="0" marR="0" marT="10160" marB="0"/>
                </a:tc>
                <a:tc>
                  <a:txBody>
                    <a:bodyPr/>
                    <a:lstStyle/>
                    <a:p>
                      <a:pPr marL="57785">
                        <a:lnSpc>
                          <a:spcPct val="100000"/>
                        </a:lnSpc>
                        <a:spcBef>
                          <a:spcPts val="80"/>
                        </a:spcBef>
                      </a:pPr>
                      <a:r>
                        <a:rPr sz="2000" dirty="0" smtClean="0">
                          <a:latin typeface="Calibri"/>
                          <a:cs typeface="Calibri"/>
                        </a:rPr>
                        <a:t>(</a:t>
                      </a:r>
                      <a:r>
                        <a:rPr sz="2000" dirty="0" err="1" smtClean="0">
                          <a:solidFill>
                            <a:srgbClr val="0000FF"/>
                          </a:solidFill>
                          <a:latin typeface="Calibri"/>
                          <a:cs typeface="Calibri"/>
                        </a:rPr>
                        <a:t>Mahalli</a:t>
                      </a:r>
                      <a:r>
                        <a:rPr sz="2000" spc="-20" dirty="0" smtClean="0">
                          <a:solidFill>
                            <a:srgbClr val="0000FF"/>
                          </a:solidFill>
                          <a:latin typeface="Calibri"/>
                          <a:cs typeface="Calibri"/>
                        </a:rPr>
                        <a:t> </a:t>
                      </a:r>
                      <a:r>
                        <a:rPr sz="2000" spc="-10" dirty="0" err="1">
                          <a:solidFill>
                            <a:srgbClr val="0000FF"/>
                          </a:solidFill>
                          <a:latin typeface="Calibri"/>
                          <a:cs typeface="Calibri"/>
                        </a:rPr>
                        <a:t>Yerleştirme</a:t>
                      </a:r>
                      <a:r>
                        <a:rPr sz="2000" spc="-10" dirty="0" smtClean="0">
                          <a:latin typeface="Calibri"/>
                          <a:cs typeface="Calibri"/>
                        </a:rPr>
                        <a:t>)</a:t>
                      </a:r>
                      <a:endParaRPr lang="tr-TR" sz="2000" spc="-10" dirty="0" smtClean="0">
                        <a:latin typeface="Calibri"/>
                        <a:cs typeface="Calibri"/>
                      </a:endParaRPr>
                    </a:p>
                    <a:p>
                      <a:pPr marL="57785">
                        <a:lnSpc>
                          <a:spcPct val="100000"/>
                        </a:lnSpc>
                        <a:spcBef>
                          <a:spcPts val="80"/>
                        </a:spcBef>
                      </a:pPr>
                      <a:endParaRPr lang="tr-TR" sz="2000" spc="-10" dirty="0" smtClean="0">
                        <a:latin typeface="Calibri"/>
                        <a:cs typeface="Calibri"/>
                      </a:endParaRPr>
                    </a:p>
                    <a:p>
                      <a:pPr marL="57785" marR="0" indent="0" algn="l" defTabSz="914400" rtl="0" eaLnBrk="1" fontAlgn="auto" latinLnBrk="0" hangingPunct="1">
                        <a:lnSpc>
                          <a:spcPct val="100000"/>
                        </a:lnSpc>
                        <a:spcBef>
                          <a:spcPts val="80"/>
                        </a:spcBef>
                        <a:spcAft>
                          <a:spcPts val="0"/>
                        </a:spcAft>
                        <a:buClrTx/>
                        <a:buSzTx/>
                        <a:buFontTx/>
                        <a:buNone/>
                        <a:tabLst/>
                        <a:defRPr/>
                      </a:pPr>
                      <a:r>
                        <a:rPr lang="tr-TR" sz="2000" dirty="0" smtClean="0">
                          <a:latin typeface="+mn-lt"/>
                          <a:cs typeface="Calibri"/>
                        </a:rPr>
                        <a:t>  (</a:t>
                      </a:r>
                      <a:r>
                        <a:rPr lang="tr-TR" sz="2000" dirty="0" smtClean="0">
                          <a:solidFill>
                            <a:srgbClr val="0000FF"/>
                          </a:solidFill>
                          <a:latin typeface="+mn-lt"/>
                          <a:cs typeface="Calibri"/>
                        </a:rPr>
                        <a:t>Mahalli</a:t>
                      </a:r>
                      <a:r>
                        <a:rPr lang="tr-TR" sz="2000" spc="-20" dirty="0" smtClean="0">
                          <a:solidFill>
                            <a:srgbClr val="0000FF"/>
                          </a:solidFill>
                          <a:latin typeface="+mn-lt"/>
                          <a:cs typeface="Calibri"/>
                        </a:rPr>
                        <a:t> </a:t>
                      </a:r>
                      <a:r>
                        <a:rPr lang="tr-TR" sz="2000" spc="-10" dirty="0" smtClean="0">
                          <a:solidFill>
                            <a:srgbClr val="0000FF"/>
                          </a:solidFill>
                          <a:latin typeface="+mn-lt"/>
                          <a:cs typeface="Calibri"/>
                        </a:rPr>
                        <a:t>Yerleştirme</a:t>
                      </a:r>
                      <a:r>
                        <a:rPr lang="tr-TR" sz="2000" spc="-10" dirty="0" smtClean="0">
                          <a:latin typeface="+mn-lt"/>
                          <a:cs typeface="Calibri"/>
                        </a:rPr>
                        <a:t>)    </a:t>
                      </a:r>
                    </a:p>
                    <a:p>
                      <a:pPr marL="57785" marR="0" indent="0" algn="l" defTabSz="914400" rtl="0" eaLnBrk="1" fontAlgn="auto" latinLnBrk="0" hangingPunct="1">
                        <a:lnSpc>
                          <a:spcPct val="100000"/>
                        </a:lnSpc>
                        <a:spcBef>
                          <a:spcPts val="80"/>
                        </a:spcBef>
                        <a:spcAft>
                          <a:spcPts val="0"/>
                        </a:spcAft>
                        <a:buClrTx/>
                        <a:buSzTx/>
                        <a:buFontTx/>
                        <a:buNone/>
                        <a:tabLst/>
                        <a:defRPr/>
                      </a:pPr>
                      <a:r>
                        <a:rPr lang="tr-TR" sz="2000" spc="-10" dirty="0" smtClean="0">
                          <a:latin typeface="+mn-lt"/>
                          <a:cs typeface="Calibri"/>
                        </a:rPr>
                        <a:t>  </a:t>
                      </a:r>
                      <a:r>
                        <a:rPr lang="tr-TR" sz="2000" dirty="0" smtClean="0">
                          <a:latin typeface="+mn-lt"/>
                          <a:cs typeface="Calibri"/>
                        </a:rPr>
                        <a:t>(</a:t>
                      </a:r>
                      <a:r>
                        <a:rPr lang="tr-TR" sz="2000" dirty="0" smtClean="0">
                          <a:solidFill>
                            <a:srgbClr val="0000FF"/>
                          </a:solidFill>
                          <a:latin typeface="+mn-lt"/>
                          <a:cs typeface="Calibri"/>
                        </a:rPr>
                        <a:t>Mahalli</a:t>
                      </a:r>
                      <a:r>
                        <a:rPr lang="tr-TR" sz="2000" spc="-20" dirty="0" smtClean="0">
                          <a:solidFill>
                            <a:srgbClr val="0000FF"/>
                          </a:solidFill>
                          <a:latin typeface="+mn-lt"/>
                          <a:cs typeface="Calibri"/>
                        </a:rPr>
                        <a:t> </a:t>
                      </a:r>
                      <a:r>
                        <a:rPr lang="tr-TR" sz="2000" spc="-10" dirty="0" smtClean="0">
                          <a:solidFill>
                            <a:srgbClr val="0000FF"/>
                          </a:solidFill>
                          <a:latin typeface="+mn-lt"/>
                          <a:cs typeface="Calibri"/>
                        </a:rPr>
                        <a:t>Yerleştirme</a:t>
                      </a:r>
                      <a:r>
                        <a:rPr lang="tr-TR" sz="2000" spc="-10" dirty="0" smtClean="0">
                          <a:latin typeface="+mn-lt"/>
                          <a:cs typeface="Calibri"/>
                        </a:rPr>
                        <a:t>) </a:t>
                      </a:r>
                    </a:p>
                    <a:p>
                      <a:pPr marL="57785" marR="0" indent="0" algn="l" defTabSz="914400" rtl="0" eaLnBrk="1" fontAlgn="auto" latinLnBrk="0" hangingPunct="1">
                        <a:lnSpc>
                          <a:spcPct val="100000"/>
                        </a:lnSpc>
                        <a:spcBef>
                          <a:spcPts val="80"/>
                        </a:spcBef>
                        <a:spcAft>
                          <a:spcPts val="0"/>
                        </a:spcAft>
                        <a:buClrTx/>
                        <a:buSzTx/>
                        <a:buFontTx/>
                        <a:buNone/>
                        <a:tabLst/>
                        <a:defRPr/>
                      </a:pPr>
                      <a:r>
                        <a:rPr lang="tr-TR" sz="2000" spc="-10" dirty="0" smtClean="0">
                          <a:latin typeface="+mn-lt"/>
                          <a:cs typeface="Calibri"/>
                        </a:rPr>
                        <a:t>                            </a:t>
                      </a:r>
                      <a:endParaRPr lang="tr-TR" sz="2000" dirty="0" smtClean="0">
                        <a:latin typeface="+mn-lt"/>
                        <a:cs typeface="Calibri"/>
                      </a:endParaRPr>
                    </a:p>
                    <a:p>
                      <a:pPr marL="57785">
                        <a:lnSpc>
                          <a:spcPct val="100000"/>
                        </a:lnSpc>
                        <a:spcBef>
                          <a:spcPts val="80"/>
                        </a:spcBef>
                      </a:pPr>
                      <a:endParaRPr sz="2000" dirty="0">
                        <a:latin typeface="Calibri"/>
                        <a:cs typeface="Calibri"/>
                      </a:endParaRPr>
                    </a:p>
                  </a:txBody>
                  <a:tcPr marL="0" marR="0" marT="10160" marB="0"/>
                </a:tc>
                <a:tc>
                  <a:txBody>
                    <a:bodyPr/>
                    <a:lstStyle/>
                    <a:p>
                      <a:pPr marR="81280" algn="r">
                        <a:lnSpc>
                          <a:spcPct val="100000"/>
                        </a:lnSpc>
                        <a:spcBef>
                          <a:spcPts val="80"/>
                        </a:spcBef>
                      </a:pPr>
                      <a:r>
                        <a:rPr lang="tr-TR" sz="2000" b="0" spc="0" dirty="0" smtClean="0">
                          <a:solidFill>
                            <a:schemeClr val="tx1"/>
                          </a:solidFill>
                          <a:latin typeface="Calibri"/>
                          <a:cs typeface="Calibri"/>
                        </a:rPr>
                        <a:t>0</a:t>
                      </a:r>
                      <a:r>
                        <a:rPr sz="2000" spc="-45" dirty="0" smtClean="0">
                          <a:latin typeface="Calibri"/>
                          <a:cs typeface="Calibri"/>
                        </a:rPr>
                        <a:t> </a:t>
                      </a:r>
                      <a:r>
                        <a:rPr sz="2000" spc="-10" dirty="0" err="1" smtClean="0">
                          <a:latin typeface="Calibri"/>
                          <a:cs typeface="Calibri"/>
                        </a:rPr>
                        <a:t>Kontenjan</a:t>
                      </a:r>
                      <a:endParaRPr lang="tr-TR" sz="2000" spc="-10" dirty="0" smtClean="0">
                        <a:latin typeface="Calibri"/>
                        <a:cs typeface="Calibri"/>
                      </a:endParaRPr>
                    </a:p>
                    <a:p>
                      <a:pPr marR="81280" algn="r">
                        <a:lnSpc>
                          <a:spcPct val="100000"/>
                        </a:lnSpc>
                        <a:spcBef>
                          <a:spcPts val="80"/>
                        </a:spcBef>
                      </a:pPr>
                      <a:endParaRPr lang="tr-TR" sz="2000" spc="-10" dirty="0" smtClean="0">
                        <a:latin typeface="Calibri"/>
                        <a:cs typeface="Calibri"/>
                      </a:endParaRPr>
                    </a:p>
                    <a:p>
                      <a:pPr marR="81280" algn="r">
                        <a:lnSpc>
                          <a:spcPct val="100000"/>
                        </a:lnSpc>
                        <a:spcBef>
                          <a:spcPts val="80"/>
                        </a:spcBef>
                      </a:pPr>
                      <a:r>
                        <a:rPr lang="tr-TR" sz="2000" spc="-10" dirty="0" smtClean="0">
                          <a:latin typeface="Calibri"/>
                          <a:cs typeface="Calibri"/>
                        </a:rPr>
                        <a:t>0 Kontenjan</a:t>
                      </a:r>
                    </a:p>
                    <a:p>
                      <a:pPr marL="0" marR="81280" indent="0" algn="r" defTabSz="914400" rtl="0" eaLnBrk="1" fontAlgn="auto" latinLnBrk="0" hangingPunct="1">
                        <a:lnSpc>
                          <a:spcPct val="100000"/>
                        </a:lnSpc>
                        <a:spcBef>
                          <a:spcPts val="80"/>
                        </a:spcBef>
                        <a:spcAft>
                          <a:spcPts val="0"/>
                        </a:spcAft>
                        <a:buClrTx/>
                        <a:buSzTx/>
                        <a:buFontTx/>
                        <a:buNone/>
                        <a:tabLst/>
                        <a:defRPr/>
                      </a:pPr>
                      <a:r>
                        <a:rPr lang="tr-TR" sz="2000" spc="-10" dirty="0" smtClean="0">
                          <a:latin typeface="+mn-lt"/>
                          <a:cs typeface="Calibri"/>
                        </a:rPr>
                        <a:t>0 Kontenjan</a:t>
                      </a:r>
                    </a:p>
                    <a:p>
                      <a:pPr marR="81280" algn="r">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xmlns="" val="10001"/>
                  </a:ext>
                </a:extLst>
              </a:tr>
              <a:tr h="401320">
                <a:tc>
                  <a:txBody>
                    <a:bodyPr/>
                    <a:lstStyle/>
                    <a:p>
                      <a:pPr marL="31750">
                        <a:lnSpc>
                          <a:spcPct val="100000"/>
                        </a:lnSpc>
                        <a:spcBef>
                          <a:spcPts val="80"/>
                        </a:spcBef>
                      </a:pPr>
                      <a:r>
                        <a:rPr lang="tr-TR" sz="2000" dirty="0">
                          <a:latin typeface="Calibri"/>
                          <a:cs typeface="Calibri"/>
                        </a:rPr>
                        <a:t>.</a:t>
                      </a:r>
                    </a:p>
                    <a:p>
                      <a:pPr marL="31750">
                        <a:lnSpc>
                          <a:spcPct val="100000"/>
                        </a:lnSpc>
                        <a:spcBef>
                          <a:spcPts val="80"/>
                        </a:spcBef>
                      </a:pPr>
                      <a:r>
                        <a:rPr lang="tr-TR" sz="2000" dirty="0">
                          <a:latin typeface="Calibri"/>
                          <a:cs typeface="Calibri"/>
                        </a:rPr>
                        <a:t>.</a:t>
                      </a:r>
                    </a:p>
                    <a:p>
                      <a:pPr marL="31750">
                        <a:lnSpc>
                          <a:spcPct val="100000"/>
                        </a:lnSpc>
                        <a:spcBef>
                          <a:spcPts val="80"/>
                        </a:spcBef>
                      </a:pPr>
                      <a:r>
                        <a:rPr lang="tr-TR" sz="2000" dirty="0">
                          <a:latin typeface="Calibri"/>
                          <a:cs typeface="Calibri"/>
                        </a:rPr>
                        <a:t>.</a:t>
                      </a: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16865">
                        <a:lnSpc>
                          <a:spcPct val="100000"/>
                        </a:lnSpc>
                        <a:spcBef>
                          <a:spcPts val="80"/>
                        </a:spcBef>
                      </a:pPr>
                      <a:endParaRPr sz="2000">
                        <a:latin typeface="Calibri"/>
                        <a:cs typeface="Calibri"/>
                      </a:endParaRPr>
                    </a:p>
                  </a:txBody>
                  <a:tcPr marL="0" marR="0" marT="10160" marB="0"/>
                </a:tc>
                <a:extLst>
                  <a:ext uri="{0D108BD9-81ED-4DB2-BD59-A6C34878D82A}">
                    <a16:rowId xmlns:a16="http://schemas.microsoft.com/office/drawing/2014/main" xmlns="" val="10002"/>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L="316865">
                        <a:lnSpc>
                          <a:spcPct val="100000"/>
                        </a:lnSpc>
                        <a:spcBef>
                          <a:spcPts val="85"/>
                        </a:spcBef>
                      </a:pPr>
                      <a:endParaRPr sz="2000">
                        <a:latin typeface="Calibri"/>
                        <a:cs typeface="Calibri"/>
                      </a:endParaRPr>
                    </a:p>
                  </a:txBody>
                  <a:tcPr marL="0" marR="0" marT="10795" marB="0"/>
                </a:tc>
                <a:extLst>
                  <a:ext uri="{0D108BD9-81ED-4DB2-BD59-A6C34878D82A}">
                    <a16:rowId xmlns:a16="http://schemas.microsoft.com/office/drawing/2014/main" xmlns="" val="10003"/>
                  </a:ext>
                </a:extLst>
              </a:tr>
              <a:tr h="400685">
                <a:tc>
                  <a:txBody>
                    <a:bodyPr/>
                    <a:lstStyle/>
                    <a:p>
                      <a:pPr marL="31750">
                        <a:lnSpc>
                          <a:spcPct val="100000"/>
                        </a:lnSpc>
                        <a:spcBef>
                          <a:spcPts val="80"/>
                        </a:spcBef>
                      </a:pPr>
                      <a:endParaRPr sz="2000" dirty="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a:latin typeface="Calibri"/>
                        <a:cs typeface="Calibri"/>
                      </a:endParaRPr>
                    </a:p>
                  </a:txBody>
                  <a:tcPr marL="0" marR="0" marT="10160" marB="0"/>
                </a:tc>
                <a:extLst>
                  <a:ext uri="{0D108BD9-81ED-4DB2-BD59-A6C34878D82A}">
                    <a16:rowId xmlns:a16="http://schemas.microsoft.com/office/drawing/2014/main" xmlns="" val="10004"/>
                  </a:ext>
                </a:extLst>
              </a:tr>
              <a:tr h="40132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xmlns="" val="10005"/>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a16="http://schemas.microsoft.com/office/drawing/2014/main" xmlns="" val="10006"/>
                  </a:ext>
                </a:extLst>
              </a:tr>
              <a:tr h="32766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xmlns="" val="10007"/>
                  </a:ext>
                </a:extLst>
              </a:tr>
            </a:tbl>
          </a:graphicData>
        </a:graphic>
      </p:graphicFrame>
    </p:spTree>
    <p:extLst>
      <p:ext uri="{BB962C8B-B14F-4D97-AF65-F5344CB8AC3E}">
        <p14:creationId xmlns="" xmlns:p14="http://schemas.microsoft.com/office/powerpoint/2010/main" val="26818148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2050" name="Picture 2" descr="C:\Users\AKADEMİ\Desktop\erhan\sunum\Yeni klasör\WhatsApp Image 2024-03-15 at 16.40.54.jpeg"/>
          <p:cNvPicPr>
            <a:picLocks noChangeAspect="1" noChangeArrowheads="1"/>
          </p:cNvPicPr>
          <p:nvPr/>
        </p:nvPicPr>
        <p:blipFill>
          <a:blip r:embed="rId2" cstate="print"/>
          <a:srcRect/>
          <a:stretch>
            <a:fillRect/>
          </a:stretch>
        </p:blipFill>
        <p:spPr bwMode="auto">
          <a:xfrm>
            <a:off x="661987" y="1778000"/>
            <a:ext cx="1712913" cy="2362200"/>
          </a:xfrm>
          <a:prstGeom prst="rect">
            <a:avLst/>
          </a:prstGeom>
          <a:noFill/>
        </p:spPr>
      </p:pic>
      <p:pic>
        <p:nvPicPr>
          <p:cNvPr id="2051" name="Picture 3" descr="C:\Users\AKADEMİ\Desktop\erhan\sunum\Yeni klasör\WhatsApp Image 2024-03-15 at 16.40.53.jpeg"/>
          <p:cNvPicPr>
            <a:picLocks noChangeAspect="1" noChangeArrowheads="1"/>
          </p:cNvPicPr>
          <p:nvPr/>
        </p:nvPicPr>
        <p:blipFill>
          <a:blip r:embed="rId3" cstate="print"/>
          <a:srcRect/>
          <a:stretch>
            <a:fillRect/>
          </a:stretch>
        </p:blipFill>
        <p:spPr bwMode="auto">
          <a:xfrm>
            <a:off x="2376487" y="1778000"/>
            <a:ext cx="1611313" cy="2400300"/>
          </a:xfrm>
          <a:prstGeom prst="rect">
            <a:avLst/>
          </a:prstGeom>
          <a:noFill/>
        </p:spPr>
      </p:pic>
      <p:pic>
        <p:nvPicPr>
          <p:cNvPr id="2052" name="Picture 4" descr="C:\Users\AKADEMİ\Desktop\erhan\sunum\Yeni klasör\WhatsApp Image 2024-03-21 at 12.13.03 (1).jpeg"/>
          <p:cNvPicPr>
            <a:picLocks noChangeAspect="1" noChangeArrowheads="1"/>
          </p:cNvPicPr>
          <p:nvPr/>
        </p:nvPicPr>
        <p:blipFill>
          <a:blip r:embed="rId4" cstate="print"/>
          <a:srcRect/>
          <a:stretch>
            <a:fillRect/>
          </a:stretch>
        </p:blipFill>
        <p:spPr bwMode="auto">
          <a:xfrm>
            <a:off x="4072467" y="1739900"/>
            <a:ext cx="3738033" cy="2540000"/>
          </a:xfrm>
          <a:prstGeom prst="rect">
            <a:avLst/>
          </a:prstGeom>
          <a:noFill/>
        </p:spPr>
      </p:pic>
      <p:pic>
        <p:nvPicPr>
          <p:cNvPr id="2053" name="Picture 5" descr="C:\Users\AKADEMİ\Desktop\erhan\sunum\Yeni klasör\WhatsApp Image 2024-03-18 at 17.37.23.jpeg"/>
          <p:cNvPicPr>
            <a:picLocks noChangeAspect="1" noChangeArrowheads="1"/>
          </p:cNvPicPr>
          <p:nvPr/>
        </p:nvPicPr>
        <p:blipFill>
          <a:blip r:embed="rId5" cstate="print"/>
          <a:srcRect/>
          <a:stretch>
            <a:fillRect/>
          </a:stretch>
        </p:blipFill>
        <p:spPr bwMode="auto">
          <a:xfrm>
            <a:off x="603142" y="4064000"/>
            <a:ext cx="4349857" cy="2576513"/>
          </a:xfrm>
          <a:prstGeom prst="rect">
            <a:avLst/>
          </a:prstGeom>
          <a:noFill/>
        </p:spPr>
      </p:pic>
      <p:pic>
        <p:nvPicPr>
          <p:cNvPr id="2054" name="Picture 6" descr="C:\Users\AKADEMİ\Desktop\erhan\sunum\Yeni klasör\WhatsApp Image 2024-03-18 at 17.35.53.jpeg"/>
          <p:cNvPicPr>
            <a:picLocks noChangeAspect="1" noChangeArrowheads="1"/>
          </p:cNvPicPr>
          <p:nvPr/>
        </p:nvPicPr>
        <p:blipFill>
          <a:blip r:embed="rId6" cstate="print"/>
          <a:srcRect/>
          <a:stretch>
            <a:fillRect/>
          </a:stretch>
        </p:blipFill>
        <p:spPr bwMode="auto">
          <a:xfrm>
            <a:off x="8081447" y="1727200"/>
            <a:ext cx="2610366" cy="4851400"/>
          </a:xfrm>
          <a:prstGeom prst="rect">
            <a:avLst/>
          </a:prstGeom>
          <a:noFill/>
        </p:spPr>
      </p:pic>
      <p:pic>
        <p:nvPicPr>
          <p:cNvPr id="2055" name="Picture 7" descr="C:\Users\AKADEMİ\Downloads\WhatsApp Image 2024-03-15 at 16.40.53.jpeg"/>
          <p:cNvPicPr>
            <a:picLocks noChangeAspect="1" noChangeArrowheads="1"/>
          </p:cNvPicPr>
          <p:nvPr/>
        </p:nvPicPr>
        <p:blipFill>
          <a:blip r:embed="rId7" cstate="print"/>
          <a:srcRect/>
          <a:stretch>
            <a:fillRect/>
          </a:stretch>
        </p:blipFill>
        <p:spPr bwMode="auto">
          <a:xfrm>
            <a:off x="4873598" y="4267200"/>
            <a:ext cx="3470301" cy="2362200"/>
          </a:xfrm>
          <a:prstGeom prst="rect">
            <a:avLst/>
          </a:prstGeom>
          <a:noFill/>
        </p:spPr>
      </p:pic>
    </p:spTree>
    <p:extLst>
      <p:ext uri="{BB962C8B-B14F-4D97-AF65-F5344CB8AC3E}">
        <p14:creationId xmlns="" xmlns:p14="http://schemas.microsoft.com/office/powerpoint/2010/main" val="314249202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xmlns="" id="{F28A4DDB-EB0E-910A-512B-31539F396226}"/>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 xmlns:p14="http://schemas.microsoft.com/office/powerpoint/2010/main" val="60247816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xmlns=""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xmlns=""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xmlns="" id="{1E8C5774-4800-0BB8-701E-00BC41C7BE72}"/>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xmlns="" id="{758736BA-C334-9AE4-19BF-DBA944721303}"/>
              </a:ext>
            </a:extLst>
          </p:cNvPr>
          <p:cNvGraphicFramePr/>
          <p:nvPr>
            <p:extLst>
              <p:ext uri="{D42A27DB-BD31-4B8C-83A1-F6EECF244321}">
                <p14:modId xmlns=""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xmlns=""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xmlns="" id="{E7FC67E1-C26F-B698-0A14-BEDA1B029E2B}"/>
              </a:ext>
            </a:extLst>
          </p:cNvPr>
          <p:cNvGraphicFramePr/>
          <p:nvPr>
            <p:extLst>
              <p:ext uri="{D42A27DB-BD31-4B8C-83A1-F6EECF244321}">
                <p14:modId xmlns=""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xmlns=""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xmlns=""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 xmlns:a14="http://schemas.microsoft.com/office/drawing/2010/main">
                  <a:noFill/>
                </a14:hiddenFill>
              </a:ext>
            </a:extLst>
          </p:spPr>
        </p:cxnSp>
      </p:grpSp>
      <p:sp>
        <p:nvSpPr>
          <p:cNvPr id="73" name="object 2">
            <a:extLst>
              <a:ext uri="{FF2B5EF4-FFF2-40B4-BE49-F238E27FC236}">
                <a16:creationId xmlns:a16="http://schemas.microsoft.com/office/drawing/2014/main" xmlns=""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xmlns=""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xmlns=""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xmlns=""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xmlns=""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xmlns=""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xmlns=""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xmlns="" id="{4598D92C-3FFF-F8FB-E0A3-B0C17C679103}"/>
              </a:ext>
            </a:extLst>
          </p:cNvPr>
          <p:cNvPicPr>
            <a:picLocks noChangeAspect="1"/>
          </p:cNvPicPr>
          <p:nvPr/>
        </p:nvPicPr>
        <p:blipFill rotWithShape="1">
          <a:blip r:embed="rId2" cstate="print"/>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xmlns=""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xmlns=""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xmlns=""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xmlns=""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xmlns="" id="{F855208E-01E8-EB95-F9CF-160C28519AB6}"/>
                </a:ext>
              </a:extLst>
            </p:cNvPr>
            <p:cNvPicPr/>
            <p:nvPr/>
          </p:nvPicPr>
          <p:blipFill>
            <a:blip r:embed="rId2" cstate="print">
              <a:extLst>
                <a:ext uri="{BEBA8EAE-BF5A-486C-A8C5-ECC9F3942E4B}">
                  <a14:imgProps xmln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xmlns=""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8378</TotalTime>
  <Words>1026</Words>
  <Application>Microsoft Office PowerPoint</Application>
  <PresentationFormat>Özel</PresentationFormat>
  <Paragraphs>138</Paragraphs>
  <Slides>21</Slides>
  <Notes>2</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Company>Walkin' Out!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AKADEMİ</cp:lastModifiedBy>
  <cp:revision>331</cp:revision>
  <dcterms:created xsi:type="dcterms:W3CDTF">2018-08-21T13:08:41Z</dcterms:created>
  <dcterms:modified xsi:type="dcterms:W3CDTF">2024-03-21T09:20:03Z</dcterms:modified>
</cp:coreProperties>
</file>